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8/12/2020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8/12/2020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>
                <a:latin typeface="Century Schoolbook" panose="02040604050505020304" pitchFamily="18" charset="0"/>
              </a:rPr>
              <a:t>Prakarya</a:t>
            </a:r>
            <a:r>
              <a:rPr lang="en-US" dirty="0" smtClean="0">
                <a:latin typeface="Century Schoolbook" panose="02040604050505020304" pitchFamily="18" charset="0"/>
              </a:rPr>
              <a:t> </a:t>
            </a:r>
            <a:endParaRPr lang="en-US" dirty="0">
              <a:latin typeface="Century Schoolbook" panose="020406040505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Patricius</a:t>
            </a:r>
            <a:r>
              <a:rPr lang="en-US" dirty="0" smtClean="0"/>
              <a:t> Marshall </a:t>
            </a:r>
          </a:p>
          <a:p>
            <a:r>
              <a:rPr lang="en-US" dirty="0" smtClean="0"/>
              <a:t>8B/23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135676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Adobe Garamond Pro Bold" panose="02020702060506020403" pitchFamily="18" charset="0"/>
              </a:rPr>
              <a:t>Macam-macam</a:t>
            </a:r>
            <a:r>
              <a:rPr lang="en-US" dirty="0" smtClean="0">
                <a:latin typeface="Adobe Garamond Pro Bold" panose="02020702060506020403" pitchFamily="18" charset="0"/>
              </a:rPr>
              <a:t> </a:t>
            </a:r>
            <a:r>
              <a:rPr lang="en-US" dirty="0" err="1" smtClean="0">
                <a:latin typeface="Adobe Garamond Pro Bold" panose="02020702060506020403" pitchFamily="18" charset="0"/>
              </a:rPr>
              <a:t>teknik</a:t>
            </a:r>
            <a:r>
              <a:rPr lang="en-US" dirty="0" smtClean="0">
                <a:latin typeface="Adobe Garamond Pro Bold" panose="02020702060506020403" pitchFamily="18" charset="0"/>
              </a:rPr>
              <a:t> </a:t>
            </a:r>
            <a:r>
              <a:rPr lang="en-US" dirty="0" err="1" smtClean="0">
                <a:latin typeface="Adobe Garamond Pro Bold" panose="02020702060506020403" pitchFamily="18" charset="0"/>
              </a:rPr>
              <a:t>pengolahan</a:t>
            </a:r>
            <a:endParaRPr lang="en-US" dirty="0">
              <a:latin typeface="Adobe Garamond Pro Bold" panose="020207020605060204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/>
              <a:t>Teknik</a:t>
            </a:r>
            <a:r>
              <a:rPr lang="en-US" b="1" dirty="0"/>
              <a:t> </a:t>
            </a:r>
            <a:r>
              <a:rPr lang="en-US" b="1" dirty="0" err="1"/>
              <a:t>pengolahan</a:t>
            </a:r>
            <a:r>
              <a:rPr lang="en-US" b="1" dirty="0"/>
              <a:t> yang </a:t>
            </a:r>
            <a:r>
              <a:rPr lang="en-US" b="1" dirty="0" err="1"/>
              <a:t>sering</a:t>
            </a:r>
            <a:r>
              <a:rPr lang="en-US" b="1" dirty="0"/>
              <a:t> </a:t>
            </a:r>
            <a:r>
              <a:rPr lang="en-US" b="1" dirty="0" err="1"/>
              <a:t>diterapkan</a:t>
            </a:r>
            <a:r>
              <a:rPr lang="en-US" b="1" dirty="0"/>
              <a:t> </a:t>
            </a:r>
            <a:r>
              <a:rPr lang="en-US" b="1" dirty="0" err="1"/>
              <a:t>pada</a:t>
            </a:r>
            <a:r>
              <a:rPr lang="en-US" b="1" dirty="0"/>
              <a:t> </a:t>
            </a:r>
            <a:r>
              <a:rPr lang="en-US" b="1" dirty="0" err="1"/>
              <a:t>pengolahan</a:t>
            </a:r>
            <a:r>
              <a:rPr lang="en-US" b="1" dirty="0"/>
              <a:t> </a:t>
            </a:r>
            <a:r>
              <a:rPr lang="en-US" b="1" dirty="0" err="1"/>
              <a:t>hasil</a:t>
            </a:r>
            <a:r>
              <a:rPr lang="en-US" b="1" dirty="0"/>
              <a:t> </a:t>
            </a:r>
            <a:r>
              <a:rPr lang="en-US" b="1" dirty="0" err="1"/>
              <a:t>samping</a:t>
            </a:r>
            <a:r>
              <a:rPr lang="en-US" b="1" dirty="0"/>
              <a:t> </a:t>
            </a:r>
            <a:r>
              <a:rPr lang="en-US" b="1" dirty="0" err="1"/>
              <a:t>serelia</a:t>
            </a:r>
            <a:r>
              <a:rPr lang="en-US" b="1" dirty="0"/>
              <a:t>, </a:t>
            </a:r>
            <a:r>
              <a:rPr lang="en-US" b="1" dirty="0" err="1"/>
              <a:t>kacangan</a:t>
            </a:r>
            <a:r>
              <a:rPr lang="en-US" b="1" dirty="0"/>
              <a:t> </a:t>
            </a:r>
            <a:r>
              <a:rPr lang="en-US" b="1" dirty="0" err="1"/>
              <a:t>dan</a:t>
            </a:r>
            <a:r>
              <a:rPr lang="en-US" b="1" dirty="0"/>
              <a:t> </a:t>
            </a:r>
            <a:r>
              <a:rPr lang="en-US" b="1" dirty="0" err="1"/>
              <a:t>umbi</a:t>
            </a:r>
            <a:r>
              <a:rPr lang="en-US" b="1" dirty="0"/>
              <a:t> </a:t>
            </a:r>
            <a:r>
              <a:rPr lang="en-US" b="1" dirty="0" err="1"/>
              <a:t>menjadi</a:t>
            </a:r>
            <a:r>
              <a:rPr lang="en-US" b="1" dirty="0"/>
              <a:t> </a:t>
            </a:r>
            <a:r>
              <a:rPr lang="en-US" b="1" dirty="0" err="1"/>
              <a:t>produk</a:t>
            </a:r>
            <a:r>
              <a:rPr lang="en-US" b="1" dirty="0"/>
              <a:t> </a:t>
            </a:r>
            <a:r>
              <a:rPr lang="en-US" b="1" dirty="0" err="1"/>
              <a:t>pangan</a:t>
            </a:r>
            <a:r>
              <a:rPr lang="en-US" b="1" dirty="0"/>
              <a:t> </a:t>
            </a:r>
            <a:r>
              <a:rPr lang="en-US" b="1" dirty="0" err="1"/>
              <a:t>dasar</a:t>
            </a:r>
            <a:r>
              <a:rPr lang="en-US" b="1" dirty="0"/>
              <a:t> </a:t>
            </a:r>
            <a:r>
              <a:rPr lang="en-US" b="1" dirty="0" err="1"/>
              <a:t>dan</a:t>
            </a:r>
            <a:r>
              <a:rPr lang="en-US" b="1" dirty="0"/>
              <a:t> </a:t>
            </a:r>
            <a:r>
              <a:rPr lang="en-US" b="1" dirty="0" err="1" smtClean="0"/>
              <a:t>tekniknya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749895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7"/>
            <a:ext cx="9906000" cy="2030556"/>
          </a:xfrm>
        </p:spPr>
        <p:txBody>
          <a:bodyPr/>
          <a:lstStyle/>
          <a:p>
            <a:pPr algn="ctr"/>
            <a:r>
              <a:rPr lang="en-US" b="1" dirty="0" err="1"/>
              <a:t>Teknik</a:t>
            </a:r>
            <a:r>
              <a:rPr lang="en-US" b="1" dirty="0"/>
              <a:t> </a:t>
            </a:r>
            <a:r>
              <a:rPr lang="en-US" b="1" dirty="0" err="1"/>
              <a:t>Pengolahan</a:t>
            </a:r>
            <a:r>
              <a:rPr lang="en-US" b="1" dirty="0"/>
              <a:t> </a:t>
            </a:r>
            <a:r>
              <a:rPr lang="en-US" b="1" dirty="0" err="1"/>
              <a:t>Pangan</a:t>
            </a:r>
            <a:r>
              <a:rPr lang="en-US" b="1" dirty="0"/>
              <a:t> </a:t>
            </a:r>
            <a:r>
              <a:rPr lang="en-US" b="1" dirty="0" err="1"/>
              <a:t>Panas</a:t>
            </a:r>
            <a:r>
              <a:rPr lang="en-US" b="1" dirty="0"/>
              <a:t> </a:t>
            </a:r>
            <a:r>
              <a:rPr lang="en-US" b="1" dirty="0" err="1"/>
              <a:t>Basah</a:t>
            </a:r>
            <a:r>
              <a:rPr lang="en-US" b="1" dirty="0"/>
              <a:t> (Moist Heat)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49097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Teknik</a:t>
            </a:r>
            <a:r>
              <a:rPr lang="en-US" dirty="0"/>
              <a:t> </a:t>
            </a:r>
            <a:r>
              <a:rPr lang="en-US" dirty="0" err="1"/>
              <a:t>Merebus</a:t>
            </a:r>
            <a:r>
              <a:rPr lang="en-US" dirty="0"/>
              <a:t> (Boiling)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adalah mengolah bahan makanan dalam air</a:t>
            </a:r>
            <a:r>
              <a:rPr lang="sv-SE" dirty="0" smtClean="0"/>
              <a:t>.</a:t>
            </a:r>
          </a:p>
          <a:p>
            <a:endParaRPr lang="sv-SE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3635" y="3069474"/>
            <a:ext cx="28575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75750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Teknik Merebus Menutup Bahan Pangan (Poaching)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mengolah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makanan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air, </a:t>
            </a:r>
            <a:r>
              <a:rPr lang="en-US" dirty="0" err="1"/>
              <a:t>airnya</a:t>
            </a:r>
            <a:r>
              <a:rPr lang="en-US" dirty="0"/>
              <a:t> </a:t>
            </a:r>
            <a:r>
              <a:rPr lang="en-US" dirty="0" err="1"/>
              <a:t>sebatas</a:t>
            </a:r>
            <a:r>
              <a:rPr lang="en-US" dirty="0"/>
              <a:t> </a:t>
            </a:r>
            <a:r>
              <a:rPr lang="en-US" dirty="0" err="1"/>
              <a:t>menutupi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makanan</a:t>
            </a:r>
            <a:r>
              <a:rPr lang="en-US" dirty="0"/>
              <a:t> yang </a:t>
            </a:r>
            <a:r>
              <a:rPr lang="en-US" dirty="0" err="1"/>
              <a:t>direbus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api</a:t>
            </a:r>
            <a:r>
              <a:rPr lang="en-US" dirty="0"/>
              <a:t> </a:t>
            </a:r>
            <a:r>
              <a:rPr lang="en-US" dirty="0" err="1"/>
              <a:t>kecil</a:t>
            </a:r>
            <a:r>
              <a:rPr lang="en-US" dirty="0"/>
              <a:t>. 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6323" y="3312275"/>
            <a:ext cx="2095500" cy="209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90445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Teknik Merebus dengan Sedikit Cairan (Braising)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mengolah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makanan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air, </a:t>
            </a:r>
            <a:r>
              <a:rPr lang="en-US" dirty="0" err="1"/>
              <a:t>airnya</a:t>
            </a:r>
            <a:r>
              <a:rPr lang="en-US" dirty="0"/>
              <a:t> </a:t>
            </a:r>
            <a:r>
              <a:rPr lang="en-US" dirty="0" err="1"/>
              <a:t>kira-kira</a:t>
            </a:r>
            <a:r>
              <a:rPr lang="en-US" dirty="0"/>
              <a:t> </a:t>
            </a:r>
            <a:r>
              <a:rPr lang="en-US" dirty="0" err="1"/>
              <a:t>setengah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yang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 smtClean="0"/>
              <a:t>direbus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9104" y="3523557"/>
            <a:ext cx="2857500" cy="125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59766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Teknik</a:t>
            </a:r>
            <a:r>
              <a:rPr lang="en-US" dirty="0"/>
              <a:t> </a:t>
            </a:r>
            <a:r>
              <a:rPr lang="en-US" dirty="0" err="1"/>
              <a:t>Menyetup</a:t>
            </a:r>
            <a:r>
              <a:rPr lang="en-US" dirty="0"/>
              <a:t>/</a:t>
            </a:r>
            <a:r>
              <a:rPr lang="en-US" dirty="0" err="1"/>
              <a:t>Menggulai</a:t>
            </a:r>
            <a:r>
              <a:rPr lang="en-US" dirty="0"/>
              <a:t> (Stewing)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mengolah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makanan</a:t>
            </a:r>
            <a:r>
              <a:rPr lang="en-US" dirty="0"/>
              <a:t> yang </a:t>
            </a:r>
            <a:r>
              <a:rPr lang="en-US" dirty="0" err="1"/>
              <a:t>terlebih</a:t>
            </a:r>
            <a:r>
              <a:rPr lang="en-US" dirty="0"/>
              <a:t> </a:t>
            </a:r>
            <a:r>
              <a:rPr lang="en-US" dirty="0" err="1"/>
              <a:t>dahulu</a:t>
            </a:r>
            <a:r>
              <a:rPr lang="en-US" dirty="0"/>
              <a:t> </a:t>
            </a:r>
            <a:r>
              <a:rPr lang="en-US" dirty="0" err="1"/>
              <a:t>ditumis</a:t>
            </a:r>
            <a:r>
              <a:rPr lang="en-US" dirty="0"/>
              <a:t> </a:t>
            </a:r>
            <a:r>
              <a:rPr lang="en-US" dirty="0" err="1"/>
              <a:t>bumbunya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direbus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cairan</a:t>
            </a:r>
            <a:r>
              <a:rPr lang="en-US" dirty="0"/>
              <a:t> yang </a:t>
            </a:r>
            <a:r>
              <a:rPr lang="en-US" dirty="0" err="1"/>
              <a:t>berbumbu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cairan</a:t>
            </a:r>
            <a:r>
              <a:rPr lang="en-US" dirty="0"/>
              <a:t> yang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terlalu</a:t>
            </a:r>
            <a:r>
              <a:rPr lang="en-US" dirty="0"/>
              <a:t> </a:t>
            </a:r>
            <a:r>
              <a:rPr lang="en-US" dirty="0" err="1"/>
              <a:t>banyak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api</a:t>
            </a:r>
            <a:r>
              <a:rPr lang="en-US" dirty="0"/>
              <a:t> </a:t>
            </a:r>
            <a:r>
              <a:rPr lang="en-US" dirty="0" err="1"/>
              <a:t>sedang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435" y="3469351"/>
            <a:ext cx="2466975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32348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Teknik</a:t>
            </a:r>
            <a:r>
              <a:rPr lang="en-US" dirty="0"/>
              <a:t> </a:t>
            </a:r>
            <a:r>
              <a:rPr lang="en-US" dirty="0" err="1"/>
              <a:t>Mengukus</a:t>
            </a:r>
            <a:r>
              <a:rPr lang="en-US" dirty="0"/>
              <a:t> (Steaming)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memasak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makanan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uap</a:t>
            </a:r>
            <a:r>
              <a:rPr lang="en-US" dirty="0"/>
              <a:t> air </a:t>
            </a:r>
            <a:r>
              <a:rPr lang="en-US" dirty="0" err="1"/>
              <a:t>mendidih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790" y="3216419"/>
            <a:ext cx="2476500" cy="1838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07517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Teknik</a:t>
            </a:r>
            <a:r>
              <a:rPr lang="en-US" dirty="0"/>
              <a:t> </a:t>
            </a:r>
            <a:r>
              <a:rPr lang="en-US" dirty="0" err="1"/>
              <a:t>Mendidih</a:t>
            </a:r>
            <a:r>
              <a:rPr lang="en-US" dirty="0"/>
              <a:t> (Simmering)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mengolah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makanan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cair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lainnya</a:t>
            </a:r>
            <a:r>
              <a:rPr lang="en-US" dirty="0"/>
              <a:t> yang </a:t>
            </a:r>
            <a:r>
              <a:rPr lang="en-US" dirty="0" err="1"/>
              <a:t>dididihkan</a:t>
            </a:r>
            <a:r>
              <a:rPr lang="en-US" dirty="0"/>
              <a:t> </a:t>
            </a:r>
            <a:r>
              <a:rPr lang="en-US" dirty="0" err="1" smtClean="0"/>
              <a:t>dahulu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0497" y="3236595"/>
            <a:ext cx="2466975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56366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Teknik</a:t>
            </a:r>
            <a:r>
              <a:rPr lang="en-US" dirty="0"/>
              <a:t> </a:t>
            </a:r>
            <a:r>
              <a:rPr lang="en-US" dirty="0" err="1"/>
              <a:t>Mengetim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memasak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makanan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buah</a:t>
            </a:r>
            <a:r>
              <a:rPr lang="en-US" dirty="0"/>
              <a:t> </a:t>
            </a:r>
            <a:r>
              <a:rPr lang="en-US" dirty="0" err="1"/>
              <a:t>panci</a:t>
            </a:r>
            <a:r>
              <a:rPr lang="en-US" dirty="0"/>
              <a:t> yang </a:t>
            </a:r>
            <a:r>
              <a:rPr lang="en-US" dirty="0" err="1"/>
              <a:t>berbeda</a:t>
            </a:r>
            <a:r>
              <a:rPr lang="en-US" dirty="0"/>
              <a:t> </a:t>
            </a:r>
            <a:r>
              <a:rPr lang="en-US" dirty="0" err="1" smtClean="0"/>
              <a:t>ukuran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4447" y="2978900"/>
            <a:ext cx="2466975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65552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7"/>
            <a:ext cx="9906000" cy="2836890"/>
          </a:xfrm>
        </p:spPr>
        <p:txBody>
          <a:bodyPr/>
          <a:lstStyle/>
          <a:p>
            <a:pPr algn="ctr"/>
            <a:r>
              <a:rPr lang="en-US" b="1" dirty="0" err="1"/>
              <a:t>Teknik</a:t>
            </a:r>
            <a:r>
              <a:rPr lang="en-US" b="1" dirty="0"/>
              <a:t> </a:t>
            </a:r>
            <a:r>
              <a:rPr lang="en-US" b="1" dirty="0" err="1"/>
              <a:t>Pengolahan</a:t>
            </a:r>
            <a:r>
              <a:rPr lang="en-US" b="1" dirty="0"/>
              <a:t> </a:t>
            </a:r>
            <a:r>
              <a:rPr lang="en-US" b="1" dirty="0" err="1"/>
              <a:t>Pangan</a:t>
            </a:r>
            <a:r>
              <a:rPr lang="en-US" b="1" dirty="0"/>
              <a:t> </a:t>
            </a:r>
            <a:r>
              <a:rPr lang="en-US" b="1" dirty="0" err="1"/>
              <a:t>Panas</a:t>
            </a:r>
            <a:r>
              <a:rPr lang="en-US" b="1" dirty="0"/>
              <a:t> </a:t>
            </a:r>
            <a:r>
              <a:rPr lang="en-US" b="1" dirty="0" err="1"/>
              <a:t>Kering</a:t>
            </a:r>
            <a:r>
              <a:rPr lang="en-US" b="1" dirty="0"/>
              <a:t> (Dry Heat Cooking)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28539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Teknik</a:t>
            </a:r>
            <a:r>
              <a:rPr lang="en-US" dirty="0"/>
              <a:t> </a:t>
            </a:r>
            <a:r>
              <a:rPr lang="en-US" dirty="0" err="1"/>
              <a:t>Menggoreng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Minyak</a:t>
            </a:r>
            <a:r>
              <a:rPr lang="en-US" dirty="0"/>
              <a:t> </a:t>
            </a:r>
            <a:r>
              <a:rPr lang="en-US" dirty="0" err="1"/>
              <a:t>Banyak</a:t>
            </a:r>
            <a:r>
              <a:rPr lang="en-US" dirty="0"/>
              <a:t> (Deep Frying)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9936" y="1021108"/>
            <a:ext cx="3028950" cy="151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0027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Teknik</a:t>
            </a:r>
            <a:r>
              <a:rPr lang="en-US" dirty="0"/>
              <a:t> </a:t>
            </a:r>
            <a:r>
              <a:rPr lang="en-US" dirty="0" err="1"/>
              <a:t>Menggoreng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Minyak</a:t>
            </a:r>
            <a:r>
              <a:rPr lang="en-US" dirty="0"/>
              <a:t> </a:t>
            </a:r>
            <a:r>
              <a:rPr lang="en-US" dirty="0" err="1"/>
              <a:t>Sedikit</a:t>
            </a:r>
            <a:r>
              <a:rPr lang="en-US" dirty="0"/>
              <a:t> (Shallow Frying)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273" y="1131512"/>
            <a:ext cx="2962275" cy="154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727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Teknik</a:t>
            </a:r>
            <a:r>
              <a:rPr lang="en-US" dirty="0"/>
              <a:t> </a:t>
            </a:r>
            <a:r>
              <a:rPr lang="en-US" dirty="0" err="1"/>
              <a:t>Menumis</a:t>
            </a:r>
            <a:r>
              <a:rPr lang="en-US" dirty="0"/>
              <a:t> (</a:t>
            </a:r>
            <a:r>
              <a:rPr lang="en-US" dirty="0" err="1" smtClean="0"/>
              <a:t>Sauteing</a:t>
            </a:r>
            <a:r>
              <a:rPr lang="en-US" dirty="0" smtClean="0"/>
              <a:t>/</a:t>
            </a:r>
            <a:r>
              <a:rPr lang="en-US" dirty="0" err="1" smtClean="0"/>
              <a:t>saute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4818" y="1266827"/>
            <a:ext cx="4876800" cy="1912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7169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Teknik</a:t>
            </a:r>
            <a:r>
              <a:rPr lang="en-US" dirty="0"/>
              <a:t> </a:t>
            </a:r>
            <a:r>
              <a:rPr lang="en-US" dirty="0" err="1"/>
              <a:t>Memanggang</a:t>
            </a:r>
            <a:r>
              <a:rPr lang="en-US" dirty="0"/>
              <a:t> (Baking)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5542" y="1510058"/>
            <a:ext cx="2628900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1661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86767"/>
          </a:xfrm>
        </p:spPr>
        <p:txBody>
          <a:bodyPr/>
          <a:lstStyle/>
          <a:p>
            <a:pPr algn="ctr"/>
            <a:r>
              <a:rPr lang="en-US" dirty="0" err="1"/>
              <a:t>Teknik</a:t>
            </a:r>
            <a:r>
              <a:rPr lang="en-US" dirty="0"/>
              <a:t> </a:t>
            </a:r>
            <a:r>
              <a:rPr lang="en-US" dirty="0" err="1"/>
              <a:t>Membakar</a:t>
            </a:r>
            <a:r>
              <a:rPr lang="en-US" dirty="0"/>
              <a:t> (Grilling)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0423" y="1506681"/>
            <a:ext cx="2847975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44364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/>
              <a:t>Teknik</a:t>
            </a:r>
            <a:r>
              <a:rPr lang="en-US" b="1" dirty="0"/>
              <a:t> </a:t>
            </a:r>
            <a:r>
              <a:rPr lang="en-US" b="1" dirty="0" err="1"/>
              <a:t>Pengolahan</a:t>
            </a:r>
            <a:r>
              <a:rPr lang="en-US" b="1" dirty="0"/>
              <a:t> </a:t>
            </a:r>
            <a:r>
              <a:rPr lang="en-US" b="1" dirty="0" err="1"/>
              <a:t>Pangan</a:t>
            </a:r>
            <a:r>
              <a:rPr lang="en-US" b="1" dirty="0"/>
              <a:t> </a:t>
            </a:r>
            <a:r>
              <a:rPr lang="en-US" b="1" dirty="0" err="1"/>
              <a:t>Lainnya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81036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Menghaluskan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23830"/>
            <a:ext cx="9906000" cy="1374776"/>
          </a:xfrm>
        </p:spPr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9936" y="1798926"/>
            <a:ext cx="3028950" cy="151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0800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Mencampur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7148" y="911889"/>
            <a:ext cx="1914525" cy="2390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24101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Menyaring</a:t>
            </a:r>
            <a:r>
              <a:rPr lang="en-US" dirty="0"/>
              <a:t>/</a:t>
            </a:r>
            <a:r>
              <a:rPr lang="en-US" dirty="0" err="1"/>
              <a:t>Memeras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436" y="1594398"/>
            <a:ext cx="2647950" cy="1724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80248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31</TotalTime>
  <Words>223</Words>
  <Application>Microsoft Office PowerPoint</Application>
  <PresentationFormat>Widescreen</PresentationFormat>
  <Paragraphs>32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Adobe Garamond Pro Bold</vt:lpstr>
      <vt:lpstr>Arial</vt:lpstr>
      <vt:lpstr>Century Schoolbook</vt:lpstr>
      <vt:lpstr>Trebuchet MS</vt:lpstr>
      <vt:lpstr>Tw Cen MT</vt:lpstr>
      <vt:lpstr>Circuit</vt:lpstr>
      <vt:lpstr>Prakarya </vt:lpstr>
      <vt:lpstr>Macam-macam teknik pengolahan</vt:lpstr>
      <vt:lpstr>Teknik Pengolahan Pangan Panas Basah (Moist Heat)</vt:lpstr>
      <vt:lpstr>Teknik Merebus (Boiling)</vt:lpstr>
      <vt:lpstr>Teknik Merebus Menutup Bahan Pangan (Poaching)</vt:lpstr>
      <vt:lpstr>Teknik Merebus dengan Sedikit Cairan (Braising)</vt:lpstr>
      <vt:lpstr>Teknik Menyetup/Menggulai (Stewing)</vt:lpstr>
      <vt:lpstr>Teknik Mengukus (Steaming)</vt:lpstr>
      <vt:lpstr>Teknik Mendidih (Simmering)</vt:lpstr>
      <vt:lpstr>Teknik Mengetim</vt:lpstr>
      <vt:lpstr>Teknik Pengolahan Pangan Panas Kering (Dry Heat Cooking)</vt:lpstr>
      <vt:lpstr>Teknik Menggoreng dengan Minyak Banyak (Deep Frying)</vt:lpstr>
      <vt:lpstr>Teknik Menggoreng dengan Minyak Sedikit (Shallow Frying)</vt:lpstr>
      <vt:lpstr>Teknik Menumis (Sauteing/saute)</vt:lpstr>
      <vt:lpstr>Teknik Memanggang (Baking)</vt:lpstr>
      <vt:lpstr>Teknik Membakar (Grilling)</vt:lpstr>
      <vt:lpstr>Teknik Pengolahan Pangan Lainnya</vt:lpstr>
      <vt:lpstr>Menghaluskan</vt:lpstr>
      <vt:lpstr>Mencampur</vt:lpstr>
      <vt:lpstr>Menyaring/Memeras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Prakarya</dc:title>
  <dc:creator>Win10</dc:creator>
  <cp:lastModifiedBy>Win10</cp:lastModifiedBy>
  <cp:revision>4</cp:revision>
  <dcterms:created xsi:type="dcterms:W3CDTF">2020-08-12T00:59:30Z</dcterms:created>
  <dcterms:modified xsi:type="dcterms:W3CDTF">2020-08-12T01:30:37Z</dcterms:modified>
</cp:coreProperties>
</file>